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4280" y="2276872"/>
            <a:ext cx="9468544" cy="194421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iosCondBlack" pitchFamily="2" charset="0"/>
              </a:rPr>
              <a:t>«ЗАБЕГ НА ШПИЛЬКАХ»</a:t>
            </a:r>
            <a:endParaRPr lang="ru-RU" sz="6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iosCondBlack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969496"/>
            <a:ext cx="7632848" cy="888504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165300, Россия, Архангельская область, г. Котлас,</a:t>
            </a:r>
          </a:p>
          <a:p>
            <a:r>
              <a:rPr lang="ru-RU" sz="2000" b="1" cap="all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ул. Невского – 25А. Тел. (</a:t>
            </a:r>
            <a:r>
              <a:rPr lang="ru-RU" sz="2000" b="1" cap="all" dirty="0" smtClean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81837)5-15-51, </a:t>
            </a:r>
            <a:r>
              <a:rPr lang="en-US" sz="2000" b="1" cap="all" dirty="0" smtClean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REKLAMAKOTLAS.RU</a:t>
            </a:r>
            <a:endParaRPr lang="ru-RU" sz="2000" b="1" cap="all" dirty="0" smtClean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578"/>
            <a:ext cx="2557810" cy="139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3585355" cy="168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043608" y="1988840"/>
            <a:ext cx="7272808" cy="720080"/>
          </a:xfrm>
          <a:prstGeom prst="rect">
            <a:avLst/>
          </a:prstGeom>
        </p:spPr>
        <p:txBody>
          <a:bodyPr vert="horz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cap="all" dirty="0" smtClean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конкурса: </a:t>
            </a:r>
          </a:p>
          <a:p>
            <a:endParaRPr lang="ru-RU" b="1" cap="all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3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88640"/>
            <a:ext cx="2557810" cy="139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3585355" cy="168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248980" y="836712"/>
            <a:ext cx="2790055" cy="7200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iosCondBlack" pitchFamily="2" charset="0"/>
              </a:rPr>
              <a:t>О проекте:</a:t>
            </a:r>
            <a:endParaRPr lang="ru-RU" sz="3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iosCondBlac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441" y="1680577"/>
            <a:ext cx="8865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«Забег на шпильках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– Непредсказуемый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Массовое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городское мероприятие!  Самые отчаянные девушки города примут участие в забеге на каблуках высотой, не менее 9 см и только 9 самых быстрых участниц смогут побороться за главный приз проекта 20 000 р.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83" y="3140968"/>
            <a:ext cx="4341236" cy="342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1" y="3140968"/>
            <a:ext cx="4341236" cy="341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9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4787">
            <a:off x="4221279" y="4133429"/>
            <a:ext cx="3611850" cy="235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88640"/>
            <a:ext cx="2557810" cy="139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26" y="-99392"/>
            <a:ext cx="3585355" cy="168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094936"/>
            <a:ext cx="57036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по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августа анонсы мероприятия с информацией о наборе участниц на радио «Европа плюс Котлас» 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августа отбор и регистрация участниц.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августа проведение мероприятия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Место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проведения: площадка у ТЦ «Адмирал» г. Котлас.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Участники конкурса: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девушки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18 лет в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обуви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каблуках высотой не менее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9см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2000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60434" y="357177"/>
            <a:ext cx="3078087" cy="10571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iosCondBlack" pitchFamily="2" charset="0"/>
              </a:rPr>
              <a:t>План проекта:</a:t>
            </a:r>
            <a:endParaRPr lang="ru-RU" sz="3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iosCondBlack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97" y="1662685"/>
            <a:ext cx="3172521" cy="234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65104"/>
            <a:ext cx="34563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8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88640"/>
            <a:ext cx="2557810" cy="139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3585355" cy="168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783" y="1340768"/>
            <a:ext cx="88032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участниц конкурса проводится в 9 забегов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человек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забеге. Победительница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каждого забега получает номер и выходит 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полуфинал. 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финале бегут три  полуфиналистки,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определяется первое, второе и третье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место. Победительница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получает главный приз – 20 000 рублей.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девушки получают призы от спонсоров за второе и третье место, также все девушки, получившие номер, получают сертификаты участников и поощрительный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приз.</a:t>
            </a: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203848" y="218705"/>
            <a:ext cx="3078087" cy="10571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iosCondBlack" pitchFamily="2" charset="0"/>
              </a:rPr>
              <a:t>Описание:</a:t>
            </a:r>
            <a:endParaRPr lang="ru-RU" sz="3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iosCondBlack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59" y="3645024"/>
            <a:ext cx="4354960" cy="29033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91430"/>
            <a:ext cx="3888432" cy="25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47" y="4147060"/>
            <a:ext cx="3119388" cy="2341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522">
            <a:off x="5670431" y="1860428"/>
            <a:ext cx="3347583" cy="248320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88640"/>
            <a:ext cx="2557810" cy="139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80" y="135208"/>
            <a:ext cx="3585355" cy="168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268760"/>
            <a:ext cx="6138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финальным забегом – спец–забег для мужчин (например: пронести пиццу, обегая препятствия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Победителей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номинациях и спец-забеге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жюри, которое состоит из представителей организаторов и спонсоров.        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забегами озвучивается информация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спонсоров, выступают вокалисты и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танцевальные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коллективы, проводится игра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зрителями.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3" y="4137414"/>
            <a:ext cx="3118991" cy="22439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878">
            <a:off x="2953357" y="4009184"/>
            <a:ext cx="3390332" cy="250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88640"/>
            <a:ext cx="2557810" cy="139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3585355" cy="168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18" y="1412776"/>
            <a:ext cx="87504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1.Ежедневное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анонсирование мероприятия на радио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Европа Плюс Котлас”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6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в день с упоминанием спонсора.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(название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компании+адрес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телефон)</a:t>
            </a:r>
          </a:p>
          <a:p>
            <a:pPr algn="just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Упоминание спонсора 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рекламном ролике на светодиодном экране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ТЦ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Адмирал»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(28 500 рекламных контактов ежедневно)</a:t>
            </a:r>
          </a:p>
          <a:p>
            <a:pPr algn="just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Размещение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логотипа компании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афише конкурса на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официальном сайте радиостанции, а так же в официальной группе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Вконтакте: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«Европа Плюс Котлас»    (22 033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подписчиков), 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Котлас Главные Новости» (20 200 подписчиков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Размещение баннера спонсора на площадке конкурса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Спонсорский пакет 15 000 р. + призы с атрибутикой спонсора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Надеемся на взаимовыгодное сотрудничество!</a:t>
            </a:r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347864" y="669731"/>
            <a:ext cx="2926262" cy="7200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iosCondBlack" pitchFamily="2" charset="0"/>
              </a:rPr>
              <a:t>СПОНСОР</a:t>
            </a:r>
            <a:r>
              <a:rPr lang="ru-RU" sz="3600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iosCondBlack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610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2">
      <a:dk1>
        <a:srgbClr val="000000"/>
      </a:dk1>
      <a:lt1>
        <a:srgbClr val="FFFFFF"/>
      </a:lt1>
      <a:dk2>
        <a:srgbClr val="E11919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398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«ЗАБЕГ НА ШПИЛЬКАХ»</vt:lpstr>
      <vt:lpstr>О проекте:</vt:lpstr>
      <vt:lpstr>План проекта:</vt:lpstr>
      <vt:lpstr>Описание:</vt:lpstr>
      <vt:lpstr>Презентация PowerPoint</vt:lpstr>
      <vt:lpstr>СПОНСОР: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2015-07-24T07:51:55Z</dcterms:created>
  <dcterms:modified xsi:type="dcterms:W3CDTF">2015-07-24T10:54:35Z</dcterms:modified>
</cp:coreProperties>
</file>